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5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2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4E2D-D73F-4FB5-9016-C26082C9FC5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9510B-9C75-46C2-870A-0E425743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623" y="2097756"/>
            <a:ext cx="10417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Regional Water Conservation Monitoring Committee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Edwards Aquifer Author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42" y="4885539"/>
            <a:ext cx="13049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ick to Ho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8134" b="4188"/>
          <a:stretch/>
        </p:blipFill>
        <p:spPr bwMode="auto">
          <a:xfrm>
            <a:off x="1905105" y="6012896"/>
            <a:ext cx="1600409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an Antonio Water Syst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36" y="4765311"/>
            <a:ext cx="115797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Texas State 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56" y="6012896"/>
            <a:ext cx="1541199" cy="5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Texas Parks and Wildlif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04" y="4765311"/>
            <a:ext cx="905107" cy="9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encrypted-tbn2.gstatic.com/images?q=tbn:ANd9GcQ0ajqzX-MpWEL8K8XbYDZnE6vUYwKsIbUkFUsAEkkaUU8dq51n7BWOzzk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93" y="5786619"/>
            <a:ext cx="798387" cy="9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http://www.211sandiego.org/sites/default/files/whoweare/partners/CityOfSanMarcos_Logo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309" y="4627107"/>
            <a:ext cx="990480" cy="10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http://watrnews.com/wp-content/uploads/2013/04/GBRA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534" y="5846528"/>
            <a:ext cx="912531" cy="9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241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99232" y="1728217"/>
            <a:ext cx="8897112" cy="632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EAA contracted with Moore Supply to provide for supply and delivery of up to 40,000 high efficiency/low-flow toilets and fixtures.</a:t>
            </a:r>
          </a:p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year agreement which the EAA may purchase fixtures as needed</a:t>
            </a:r>
          </a:p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Contract price is $4.5 million</a:t>
            </a:r>
          </a:p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purchase minimum</a:t>
            </a:r>
          </a:p>
          <a:p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610" y="1623784"/>
            <a:ext cx="2314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00"/>
                </a:solidFill>
                <a:latin typeface="+mj-lt"/>
              </a:rPr>
              <a:t>Moore Plumbing Supply Contract</a:t>
            </a:r>
            <a:endParaRPr lang="en-US" sz="44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2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241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99232" y="1728217"/>
            <a:ext cx="88971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conservation contract with Universal City is pending EAA Board approval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conserve 327.368 ac-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136.684 ac-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GW Trust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per ac-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$950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contract cost is $311,000</a:t>
            </a:r>
          </a:p>
          <a:p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610" y="1623784"/>
            <a:ext cx="23149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00"/>
                </a:solidFill>
                <a:latin typeface="+mj-lt"/>
              </a:rPr>
              <a:t>Pending contract with Universal City</a:t>
            </a:r>
            <a:endParaRPr lang="en-US" sz="44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5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241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99232" y="1550632"/>
            <a:ext cx="88971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EAA staff are in discussions with the Zoo to replace aging well pumps with Variable Frequency Drive pumps, capture stormwater, and A/C condensate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activities could save up to 800 ac-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the potential of participating in a cost share with CEMEX in a water recirculation/recycling program.</a:t>
            </a:r>
          </a:p>
          <a:p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207" y="1550632"/>
            <a:ext cx="23149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00"/>
                </a:solidFill>
                <a:latin typeface="+mj-lt"/>
              </a:rPr>
              <a:t>San Antonio Zoo</a:t>
            </a:r>
          </a:p>
          <a:p>
            <a:pPr algn="ctr"/>
            <a:r>
              <a:rPr lang="en-US" sz="4400" b="1" dirty="0" smtClean="0">
                <a:solidFill>
                  <a:srgbClr val="990000"/>
                </a:solidFill>
                <a:latin typeface="+mj-lt"/>
              </a:rPr>
              <a:t> &amp; </a:t>
            </a:r>
          </a:p>
          <a:p>
            <a:pPr algn="ctr"/>
            <a:r>
              <a:rPr lang="en-US" sz="4400" b="1" dirty="0" smtClean="0">
                <a:solidFill>
                  <a:srgbClr val="990000"/>
                </a:solidFill>
                <a:latin typeface="+mj-lt"/>
              </a:rPr>
              <a:t>CEMEX</a:t>
            </a:r>
            <a:endParaRPr lang="en-US" sz="44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90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241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99232" y="1550632"/>
            <a:ext cx="8897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and Concerns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funding - $950/ac-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water saved over 10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10,000 ac-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initial commitments not met and; for 10 years, not 15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participating 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water availability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86300" y="2525424"/>
            <a:ext cx="2606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00"/>
                </a:solidFill>
                <a:latin typeface="+mj-lt"/>
              </a:rPr>
              <a:t>RWCP Directional Memo</a:t>
            </a:r>
            <a:endParaRPr lang="en-US" sz="44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77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241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99232" y="1550632"/>
            <a:ext cx="8897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Diversified Approach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share in large scale projects (treated effluent)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non EA 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municipal users (industry or ag)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Antonio zoo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86300" y="2525424"/>
            <a:ext cx="2606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00"/>
                </a:solidFill>
                <a:latin typeface="+mj-lt"/>
              </a:rPr>
              <a:t>RWCP Directional Memo</a:t>
            </a:r>
            <a:endParaRPr lang="en-US" sz="44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3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241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99232" y="1550632"/>
            <a:ext cx="88971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Program Elements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regarding conservation savings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search for industrial and reuse opportunities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necessary, provide conceptual cost estimates to repair water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opportunities within SM/NB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cost share with TWDB funds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86300" y="2525424"/>
            <a:ext cx="2606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00"/>
                </a:solidFill>
                <a:latin typeface="+mj-lt"/>
              </a:rPr>
              <a:t>RWCP Directional Memo</a:t>
            </a:r>
            <a:endParaRPr lang="en-US" sz="44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4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241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99232" y="1550632"/>
            <a:ext cx="8897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diversified approach is recommended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approval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Amend Texas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AgriLife’s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EAA Board approval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86300" y="2525424"/>
            <a:ext cx="2606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00"/>
                </a:solidFill>
                <a:latin typeface="+mj-lt"/>
              </a:rPr>
              <a:t>RWCP Directional Memo</a:t>
            </a:r>
            <a:endParaRPr lang="en-US" sz="44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53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280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Pinzon</dc:creator>
  <cp:lastModifiedBy>Alicia Reinmund-Martinez</cp:lastModifiedBy>
  <cp:revision>26</cp:revision>
  <dcterms:created xsi:type="dcterms:W3CDTF">2014-02-24T20:37:27Z</dcterms:created>
  <dcterms:modified xsi:type="dcterms:W3CDTF">2014-04-22T18:30:13Z</dcterms:modified>
</cp:coreProperties>
</file>